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73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3398E-47F4-38A6-3C92-7A4F8C5432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E222A0-F7BD-799A-085E-957FB16D57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AAC687-3520-7388-8147-8D6E7659A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23A60A-DAC5-310B-86B8-DE98E867E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057251-0C83-3BF0-0F7B-ACA40385EA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15574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235EA-F27D-074F-31BB-34FB084D5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51403A-A21B-7528-52C7-6ABCC0B369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103BB4-9B20-EBE8-AE62-7F24D0243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003564-449C-5F98-523A-F08B8D950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DC7AAE-15A9-AE17-7BE0-8AC253C4E7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02993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4AC956-1E1A-5292-DEBD-96FA15F03B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845BE9-4736-8468-7E34-F867A208BC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5A3AAA-F93D-B675-A4FD-AB25D80F55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C991D9-AE60-BEE9-32C6-10FDAD74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9F8DCE-14B3-B500-78A7-3F1C67893A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16824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36BA0D-34AA-A734-16D2-8F8E07CC93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837AC4-31ED-53B9-5ACF-80EDB108EC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A1C0CB-47CA-D1C6-C661-29A9864B68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4DAA914-604C-D152-C456-388243C71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708A32-CC81-0676-CEF0-E2A3DB87EC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3E9388-4439-7B85-B45C-CE16A1D04B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3602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350DF-9725-1499-3FDB-E27B7AF77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25094-9031-E275-0782-9ED5EA1B51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C949E-89E3-A6EE-B3EF-2999E94C35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594659-E29B-C8BA-7E7D-1FF4E189D6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5650C0D-A9FD-58DF-7F46-0C9A8A175D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FB4E036-6C99-D143-CCEE-76ABCD9AE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59E747D-85A5-A3B1-63D8-7271C49D6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D6C6BD-ABB7-AE41-B08C-230E099B84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259793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F9DAB1-A2AA-768B-854B-022CE90796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4686ECB-A344-61E4-6830-E97D4F7197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5223B0-FB8B-0ACD-D1B4-011056213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21D1DA-5DCB-4804-5DA3-9483652D6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33977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70D9AA2-CA9E-8F94-6436-2D54CEE67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85108D-B280-0790-1E4E-146D70C4F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5C78B-B33D-DA81-34D3-F0B0D5DDA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877117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E54F21-E572-E491-7E01-ACB4A35EE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956B0D-8016-BB0B-826C-421BDF2960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13E77-8400-470A-023C-C0190B202C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3BC657-F9E6-271F-47EE-9F4075460F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D447E6-2141-550A-02A7-D42164543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FAA4C9-6511-F35E-E082-502DA02160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594469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16DFBD-BD77-BADD-7A50-7A4B79DF9F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475C62-CF18-0D0B-D1D4-F90D9728E3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324711-4A92-EEDC-2450-95F7F590E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F854F57-2072-E889-F1C3-AF8DA3BC0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50F1A6-6653-248B-631D-FA1FB91377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F2226D-E5B6-D5B6-8C9C-465F503E3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99593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9FE0A8-EC4D-BF9B-BB4D-073BFC190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3F23E4-065D-79B9-EC97-F56DC245C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54A693-97C8-EFCB-9742-E9D23C11F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686E55-8C8C-361C-1E34-F5D2615E93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982482-857E-1B91-BA0F-0826DEBD6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657842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87C54F-C18A-5EEB-04C4-0595C2679D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88824B-D9BE-462F-2D98-F06B904EC7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32AA0E-4D98-127E-9412-A21556D521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E4A855-2AD9-1771-E848-1E6BE6A4E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28ED49-BD2E-476E-B0C8-5634BE0734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49031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1DF852-56ED-FBC3-54C3-F2546ACA5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id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651C89-D231-0919-8F3B-2C8DFF21A5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id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79883A-EED7-409F-9F54-299334586D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B73C6-D6EA-4A7A-9114-7AB359F0052D}" type="datetimeFigureOut">
              <a:rPr lang="id-ID" smtClean="0"/>
              <a:t>30/09/2025</a:t>
            </a:fld>
            <a:endParaRPr lang="id-ID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D11088-CCA9-AA6E-DA50-8EFE9F45705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8010A-5C91-0F20-961D-5B27656C5A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8C2F1-2276-47D9-AFFD-AC63BF0917E5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784743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C0414-B82D-32D0-4692-AABF03A83A7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br>
              <a:rPr lang="en-US" dirty="0"/>
            </a:br>
            <a:endParaRPr lang="id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B3DA9B-3A89-E09F-0D67-144D7ABD72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61022251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87D0-46E2-D183-3144-F0131F05A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Geoteknik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7CC50F-35C7-E204-C627-31ABA5CF35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12874" y="1690688"/>
            <a:ext cx="9917723" cy="4058687"/>
          </a:xfrm>
        </p:spPr>
      </p:pic>
    </p:spTree>
    <p:extLst>
      <p:ext uri="{BB962C8B-B14F-4D97-AF65-F5344CB8AC3E}">
        <p14:creationId xmlns:p14="http://schemas.microsoft.com/office/powerpoint/2010/main" val="29779827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9BACE3-2305-97CC-B6AC-007C73289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6CC97BE-6358-CA35-809D-092D352264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9144" y="1690688"/>
            <a:ext cx="9115865" cy="4039635"/>
          </a:xfrm>
        </p:spPr>
      </p:pic>
    </p:spTree>
    <p:extLst>
      <p:ext uri="{BB962C8B-B14F-4D97-AF65-F5344CB8AC3E}">
        <p14:creationId xmlns:p14="http://schemas.microsoft.com/office/powerpoint/2010/main" val="38799139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FE3F8-1C98-2CF9-BCA6-BFA7098E7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Hidrolika</a:t>
            </a:r>
            <a:r>
              <a:rPr lang="en-US" dirty="0"/>
              <a:t> dan </a:t>
            </a:r>
            <a:r>
              <a:rPr lang="en-US" dirty="0" err="1"/>
              <a:t>Hidrologi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45D27DF-57BE-B8ED-7101-A1A4E44BF9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70671" y="2053883"/>
            <a:ext cx="9678572" cy="3938954"/>
          </a:xfrm>
        </p:spPr>
      </p:pic>
    </p:spTree>
    <p:extLst>
      <p:ext uri="{BB962C8B-B14F-4D97-AF65-F5344CB8AC3E}">
        <p14:creationId xmlns:p14="http://schemas.microsoft.com/office/powerpoint/2010/main" val="2839917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47745-4E83-C4AC-1CF1-B608225DB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Konstruksi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E18B42-D5E2-CC58-CFD8-004C14EB7C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109495" y="2291318"/>
            <a:ext cx="5973009" cy="3419952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AB0B2E-6F65-DBF3-CF4A-7CD8271D9E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280" y="1913206"/>
            <a:ext cx="9847385" cy="4097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245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44F61-A538-2C88-2718-031AFA30B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Ilmu</a:t>
            </a:r>
            <a:r>
              <a:rPr lang="en-US" dirty="0"/>
              <a:t> </a:t>
            </a:r>
            <a:r>
              <a:rPr lang="en-US" dirty="0" err="1"/>
              <a:t>Ukur</a:t>
            </a:r>
            <a:r>
              <a:rPr lang="en-US" dirty="0"/>
              <a:t> Tanah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Geografi</a:t>
            </a:r>
            <a:r>
              <a:rPr lang="en-US" dirty="0"/>
              <a:t> dan </a:t>
            </a:r>
            <a:r>
              <a:rPr lang="en-US" dirty="0" err="1"/>
              <a:t>Penginderaan</a:t>
            </a:r>
            <a:r>
              <a:rPr lang="en-US" dirty="0"/>
              <a:t> Jarak </a:t>
            </a:r>
            <a:r>
              <a:rPr lang="en-US" dirty="0" err="1"/>
              <a:t>Jauh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90DAAC9-F020-43EE-5B00-898AE712B5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738" y="1825625"/>
            <a:ext cx="9959927" cy="4351338"/>
          </a:xfrm>
        </p:spPr>
      </p:pic>
    </p:spTree>
    <p:extLst>
      <p:ext uri="{BB962C8B-B14F-4D97-AF65-F5344CB8AC3E}">
        <p14:creationId xmlns:p14="http://schemas.microsoft.com/office/powerpoint/2010/main" val="6317295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392CF-4ABE-3C4C-0690-D9040C53E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Konstruksi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9365708-9009-9514-A442-6317D3361C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534" y="1876922"/>
            <a:ext cx="10030265" cy="4495743"/>
          </a:xfrm>
        </p:spPr>
      </p:pic>
    </p:spTree>
    <p:extLst>
      <p:ext uri="{BB962C8B-B14F-4D97-AF65-F5344CB8AC3E}">
        <p14:creationId xmlns:p14="http://schemas.microsoft.com/office/powerpoint/2010/main" val="22443132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19A905-05E4-9D60-80C1-DAA9E4C97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K3; SMKK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759AA3-DAD2-9869-62A5-3ED055A0C19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56603" y="1825625"/>
            <a:ext cx="9622302" cy="4351338"/>
          </a:xfrm>
        </p:spPr>
      </p:pic>
    </p:spTree>
    <p:extLst>
      <p:ext uri="{BB962C8B-B14F-4D97-AF65-F5344CB8AC3E}">
        <p14:creationId xmlns:p14="http://schemas.microsoft.com/office/powerpoint/2010/main" val="34136142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39099-3485-5873-AA77-BB927C1F7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Rekayasa</a:t>
            </a:r>
            <a:r>
              <a:rPr lang="en-US" dirty="0"/>
              <a:t> </a:t>
            </a:r>
            <a:r>
              <a:rPr lang="en-US" dirty="0" err="1"/>
              <a:t>Lingkungan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16B332F-4C44-F5B4-ED33-5246C4A3EB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738" y="1899138"/>
            <a:ext cx="10369062" cy="4593737"/>
          </a:xfrm>
        </p:spPr>
      </p:pic>
    </p:spTree>
    <p:extLst>
      <p:ext uri="{BB962C8B-B14F-4D97-AF65-F5344CB8AC3E}">
        <p14:creationId xmlns:p14="http://schemas.microsoft.com/office/powerpoint/2010/main" val="28142255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122BEB-32C0-1EEB-1533-2E2B724F3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Pemodelan</a:t>
            </a:r>
            <a:r>
              <a:rPr lang="en-US" dirty="0"/>
              <a:t> dan </a:t>
            </a:r>
            <a:r>
              <a:rPr lang="en-US" dirty="0" err="1"/>
              <a:t>Simulasi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5A01A3-6267-0663-28FB-48AF20C10B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690687"/>
            <a:ext cx="10092397" cy="4802187"/>
          </a:xfrm>
        </p:spPr>
      </p:pic>
    </p:spTree>
    <p:extLst>
      <p:ext uri="{BB962C8B-B14F-4D97-AF65-F5344CB8AC3E}">
        <p14:creationId xmlns:p14="http://schemas.microsoft.com/office/powerpoint/2010/main" val="6856962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7116F-BCEB-D295-5D20-E965E15D8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terkait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 Daya Air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15064E-A1E2-5080-9D5E-61EC30DB94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0665"/>
            <a:ext cx="9979855" cy="4234375"/>
          </a:xfrm>
        </p:spPr>
      </p:pic>
    </p:spTree>
    <p:extLst>
      <p:ext uri="{BB962C8B-B14F-4D97-AF65-F5344CB8AC3E}">
        <p14:creationId xmlns:p14="http://schemas.microsoft.com/office/powerpoint/2010/main" val="461736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F4D1B4-98E3-FAA2-1302-3F33A75960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lingkungan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718BB87-CD98-8841-EB38-6A3711E6E0D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4738" y="1690689"/>
            <a:ext cx="10156874" cy="4439740"/>
          </a:xfrm>
        </p:spPr>
      </p:pic>
    </p:spTree>
    <p:extLst>
      <p:ext uri="{BB962C8B-B14F-4D97-AF65-F5344CB8AC3E}">
        <p14:creationId xmlns:p14="http://schemas.microsoft.com/office/powerpoint/2010/main" val="20441563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1F789-9CB5-8BB0-8F5C-29405E2AC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</a:t>
            </a:r>
            <a:r>
              <a:rPr lang="en-US" dirty="0" err="1"/>
              <a:t>Bangunan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F3909D4-59EA-BF15-3616-8B99B52896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25625"/>
            <a:ext cx="10415954" cy="4351338"/>
          </a:xfrm>
        </p:spPr>
      </p:pic>
    </p:spTree>
    <p:extLst>
      <p:ext uri="{BB962C8B-B14F-4D97-AF65-F5344CB8AC3E}">
        <p14:creationId xmlns:p14="http://schemas.microsoft.com/office/powerpoint/2010/main" val="2033679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DFC27-A9BE-7656-732F-6097BB949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Bidang</a:t>
            </a:r>
            <a:r>
              <a:rPr lang="en-US" dirty="0"/>
              <a:t> 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Transportasi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96C5A7-6D49-53F6-F055-CD9C4851C4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536" y="1825625"/>
            <a:ext cx="10044332" cy="4351338"/>
          </a:xfrm>
        </p:spPr>
      </p:pic>
    </p:spTree>
    <p:extLst>
      <p:ext uri="{BB962C8B-B14F-4D97-AF65-F5344CB8AC3E}">
        <p14:creationId xmlns:p14="http://schemas.microsoft.com/office/powerpoint/2010/main" val="18840267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D46B0-3020-2694-12D3-6880B7F5F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Teknik </a:t>
            </a:r>
            <a:r>
              <a:rPr lang="en-US" dirty="0" err="1"/>
              <a:t>Sipil</a:t>
            </a:r>
            <a:r>
              <a:rPr lang="en-US" dirty="0"/>
              <a:t> </a:t>
            </a:r>
            <a:r>
              <a:rPr lang="en-US" dirty="0" err="1"/>
              <a:t>Manajemen</a:t>
            </a:r>
            <a:r>
              <a:rPr lang="en-US" dirty="0"/>
              <a:t> </a:t>
            </a:r>
            <a:r>
              <a:rPr lang="en-US" dirty="0" err="1"/>
              <a:t>Konstruksi</a:t>
            </a:r>
            <a:endParaRPr lang="id-ID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24EBB91-3271-26E1-0980-3635B952A3B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53552" y="1825625"/>
            <a:ext cx="9650436" cy="4351338"/>
          </a:xfrm>
        </p:spPr>
      </p:pic>
    </p:spTree>
    <p:extLst>
      <p:ext uri="{BB962C8B-B14F-4D97-AF65-F5344CB8AC3E}">
        <p14:creationId xmlns:p14="http://schemas.microsoft.com/office/powerpoint/2010/main" val="36368065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39903F-A304-63AC-88DE-2BC6A0C0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JUDUL PENELITIAN TERKINI </a:t>
            </a:r>
            <a:br>
              <a:rPr lang="en-US" dirty="0"/>
            </a:b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C57D0-E8EE-A22F-A052-67FF7F2D8B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Inovatif</a:t>
            </a:r>
            <a:r>
              <a:rPr lang="en-US" dirty="0"/>
              <a:t> dan </a:t>
            </a:r>
            <a:r>
              <a:rPr lang="en-US" dirty="0" err="1"/>
              <a:t>Berdampak</a:t>
            </a:r>
            <a:endParaRPr lang="en-US" dirty="0"/>
          </a:p>
          <a:p>
            <a:r>
              <a:rPr lang="en-US" dirty="0" err="1"/>
              <a:t>Mengikuti</a:t>
            </a:r>
            <a:r>
              <a:rPr lang="en-US" dirty="0"/>
              <a:t> Era </a:t>
            </a:r>
            <a:r>
              <a:rPr lang="en-US" dirty="0" err="1"/>
              <a:t>Teknologi</a:t>
            </a:r>
            <a:r>
              <a:rPr lang="en-US" dirty="0"/>
              <a:t> dan </a:t>
            </a:r>
            <a:r>
              <a:rPr lang="en-US" dirty="0" err="1"/>
              <a:t>Keberlanjutan</a:t>
            </a:r>
            <a:endParaRPr lang="en-US" dirty="0"/>
          </a:p>
          <a:p>
            <a:r>
              <a:rPr lang="en-US" dirty="0" err="1"/>
              <a:t>Evaluasi</a:t>
            </a:r>
            <a:r>
              <a:rPr lang="en-US" dirty="0"/>
              <a:t> </a:t>
            </a:r>
            <a:r>
              <a:rPr lang="en-US" dirty="0" err="1"/>
              <a:t>Struktural</a:t>
            </a:r>
            <a:r>
              <a:rPr lang="en-US" dirty="0"/>
              <a:t> dan Desain</a:t>
            </a:r>
          </a:p>
          <a:p>
            <a:r>
              <a:rPr lang="en-US" dirty="0" err="1"/>
              <a:t>Pengelolaan</a:t>
            </a:r>
            <a:r>
              <a:rPr lang="en-US" dirty="0"/>
              <a:t> </a:t>
            </a:r>
            <a:r>
              <a:rPr lang="en-US" dirty="0" err="1"/>
              <a:t>Resiko</a:t>
            </a:r>
            <a:r>
              <a:rPr lang="en-US" dirty="0"/>
              <a:t> dan </a:t>
            </a:r>
            <a:r>
              <a:rPr lang="en-US" dirty="0" err="1"/>
              <a:t>Keberlanjutan</a:t>
            </a:r>
            <a:endParaRPr lang="en-US" dirty="0"/>
          </a:p>
          <a:p>
            <a:r>
              <a:rPr lang="en-US" dirty="0"/>
              <a:t>Kajian </a:t>
            </a:r>
            <a:r>
              <a:rPr lang="en-US" dirty="0" err="1"/>
              <a:t>Perbandingan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960412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EA9EA4-8F6E-D6A3-66F8-3266E77488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d-ID" i="0" dirty="0">
                <a:solidFill>
                  <a:srgbClr val="333333"/>
                </a:solidFill>
                <a:effectLst/>
                <a:latin typeface="inherit"/>
              </a:rPr>
              <a:t>Kajian Perbandingan </a:t>
            </a:r>
            <a:br>
              <a:rPr lang="id-ID" b="1" i="0" dirty="0">
                <a:solidFill>
                  <a:srgbClr val="333333"/>
                </a:solidFill>
                <a:effectLst/>
                <a:latin typeface="Oxygen" panose="02000503000000000000" pitchFamily="2" charset="0"/>
              </a:rPr>
            </a:br>
            <a:endParaRPr lang="id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22AAA-0C62-8071-0598-23493CC71B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id-ID" i="0" dirty="0">
                <a:solidFill>
                  <a:srgbClr val="333333"/>
                </a:solidFill>
                <a:effectLst/>
                <a:latin typeface="inherit"/>
              </a:rPr>
              <a:t>Perbandingan Kinerja Beton Pracetak dan Beton Cor pada Proyek Bangunan Tinggi</a:t>
            </a:r>
            <a:endParaRPr lang="en-US" dirty="0">
              <a:solidFill>
                <a:srgbClr val="333333"/>
              </a:solidFill>
              <a:latin typeface="Oxygen" panose="020F0502020204030204" pitchFamily="2" charset="0"/>
            </a:endParaRPr>
          </a:p>
          <a:p>
            <a:pPr marL="514350" indent="-514350">
              <a:buAutoNum type="arabicPeriod"/>
            </a:pPr>
            <a:r>
              <a:rPr lang="id-ID" i="0" dirty="0">
                <a:solidFill>
                  <a:srgbClr val="333333"/>
                </a:solidFill>
                <a:effectLst/>
                <a:latin typeface="inherit"/>
              </a:rPr>
              <a:t>Analisis Biaya dan Manfaat Penerapan Teknologi Geotermal dalam Sistem Pemanas Bangunan</a:t>
            </a:r>
            <a:endParaRPr lang="en-US" dirty="0">
              <a:solidFill>
                <a:srgbClr val="333333"/>
              </a:solidFill>
              <a:latin typeface="Oxygen" panose="02000503000000000000" pitchFamily="2" charset="0"/>
            </a:endParaRPr>
          </a:p>
          <a:p>
            <a:pPr marL="514350" indent="-514350">
              <a:buAutoNum type="arabicPeriod"/>
            </a:pPr>
            <a:r>
              <a:rPr lang="id-ID" i="0" dirty="0">
                <a:solidFill>
                  <a:srgbClr val="333333"/>
                </a:solidFill>
                <a:effectLst/>
                <a:latin typeface="inherit"/>
              </a:rPr>
              <a:t>Studi Perbandingan Metode Konstruksi Tradisional dan Modern dalam Mengoptimalkan Waktu dan Biaya Proyek</a:t>
            </a:r>
            <a:endParaRPr lang="id-ID" i="0" dirty="0">
              <a:solidFill>
                <a:srgbClr val="333333"/>
              </a:solidFill>
              <a:effectLst/>
              <a:latin typeface="Oxygen" panose="02000503000000000000" pitchFamily="2" charset="0"/>
            </a:endParaRPr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517592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</TotalTime>
  <Words>147</Words>
  <Application>Microsoft Office PowerPoint</Application>
  <PresentationFormat>Widescreen</PresentationFormat>
  <Paragraphs>25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inherit</vt:lpstr>
      <vt:lpstr>Arial</vt:lpstr>
      <vt:lpstr>Calibri</vt:lpstr>
      <vt:lpstr>Calibri Light</vt:lpstr>
      <vt:lpstr>Oxygen</vt:lpstr>
      <vt:lpstr>Office Theme</vt:lpstr>
      <vt:lpstr>Contoh Judul Penelitian Teknik Sipil </vt:lpstr>
      <vt:lpstr>Bidang Teknik Sipil terkait Geoteknik</vt:lpstr>
      <vt:lpstr>Bidang Teknik Sipil terkait Transportasi</vt:lpstr>
      <vt:lpstr>Bidang Teknik Sipil terkait Hidrolika dan Hidrologi</vt:lpstr>
      <vt:lpstr>Bidang Teknik Sipil terkait Rekayasa Konstruksi</vt:lpstr>
      <vt:lpstr>Bidang Ilmu Ukur Tanah terkait Geografi dan Penginderaan Jarak Jauh</vt:lpstr>
      <vt:lpstr>Bidang Teknik Sipil terkait Manajemen Konstruksi</vt:lpstr>
      <vt:lpstr>Bidang Teknik Sipil terkait K3; SMKK</vt:lpstr>
      <vt:lpstr>Bidang Teknik Sipil terkait Rekayasa Lingkungan</vt:lpstr>
      <vt:lpstr>Bidang terkait Pemodelan dan Simulasi</vt:lpstr>
      <vt:lpstr>Bidang terkait Manajemen Sumber Daya Air</vt:lpstr>
      <vt:lpstr>Bidang Teknik Sipil tentang lingkungan</vt:lpstr>
      <vt:lpstr>Bidang Teknik Sipil Struktur Bangunan</vt:lpstr>
      <vt:lpstr>Bidang Teknik Sipil Transportasi</vt:lpstr>
      <vt:lpstr>Teknik Sipil Manajemen Konstruksi</vt:lpstr>
      <vt:lpstr>JUDUL PENELITIAN TERKINI  </vt:lpstr>
      <vt:lpstr>Kajian Perbandingan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Contoh Judul Penelitian Teknik Sipil </dc:title>
  <dc:creator>Hilda Nurmalihah</dc:creator>
  <cp:lastModifiedBy>Hilda Nurmalihah</cp:lastModifiedBy>
  <cp:revision>7</cp:revision>
  <dcterms:created xsi:type="dcterms:W3CDTF">2025-09-30T07:25:23Z</dcterms:created>
  <dcterms:modified xsi:type="dcterms:W3CDTF">2025-09-30T07:52:59Z</dcterms:modified>
</cp:coreProperties>
</file>